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25252"/>
    <a:srgbClr val="005A2B"/>
    <a:srgbClr val="9E1B32"/>
    <a:srgbClr val="D8DDE0"/>
    <a:srgbClr val="E4DBC6"/>
    <a:srgbClr val="C4C4C4"/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17EA92-75D0-4044-A80A-286907CE0DDB}">
  <a:tblStyle styleId="{0817EA92-75D0-4044-A80A-286907CE0DDB}" styleName="JLR Grey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525252"/>
              </a:solidFill>
            </a:ln>
          </a:left>
          <a:right>
            <a:ln w="0" cmpd="sng">
              <a:solidFill>
                <a:srgbClr val="525252"/>
              </a:solidFill>
            </a:ln>
          </a:right>
          <a:top>
            <a:ln w="0" cmpd="sng">
              <a:solidFill>
                <a:srgbClr val="525252"/>
              </a:solidFill>
            </a:ln>
          </a:top>
          <a:bottom>
            <a:ln w="0" cmpd="sng">
              <a:solidFill>
                <a:srgbClr val="525252"/>
              </a:solidFill>
            </a:ln>
          </a:bottom>
          <a:insideH>
            <a:ln w="12700" cmpd="sng">
              <a:solidFill>
                <a:srgbClr val="FFFFFF"/>
              </a:solidFill>
            </a:ln>
          </a:insideH>
          <a:insideV>
            <a:ln w="12700" cmpd="sng">
              <a:solidFill>
                <a:srgbClr val="FFFFFF"/>
              </a:solidFill>
            </a:ln>
          </a:insideV>
        </a:tcBdr>
        <a:fill>
          <a:solidFill>
            <a:srgbClr val="E8E8E8"/>
          </a:solidFill>
        </a:fill>
      </a:tcStyle>
    </a:wholeTbl>
    <a:band1H>
      <a:tcStyle>
        <a:tcBdr/>
        <a:fill>
          <a:solidFill>
            <a:srgbClr val="C4C4C4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4C4C4"/>
          </a:solidFill>
        </a:fill>
      </a:tcStyle>
    </a:band1V>
    <a:band2V>
      <a:tcStyle>
        <a:tcBdr/>
      </a:tcStyle>
    </a:band2V>
    <a:lastCol>
      <a:tcTxStyle>
        <a:fontRef idx="minor">
          <a:srgbClr val="FFFFFF"/>
        </a:fontRef>
        <a:srgbClr val="8C8C8C"/>
      </a:tcTxStyle>
      <a:tcStyle>
        <a:tcBdr/>
        <a:fill>
          <a:solidFill>
            <a:srgbClr val="525252"/>
          </a:solidFill>
        </a:fill>
      </a:tcStyle>
    </a:lastCol>
    <a:firstCol>
      <a:tcTxStyle>
        <a:fontRef idx="minor">
          <a:srgbClr val="FFFFFF"/>
        </a:fontRef>
        <a:srgbClr val="FFFFFF"/>
      </a:tcTxStyle>
      <a:tcStyle>
        <a:tcBdr/>
        <a:fill>
          <a:solidFill>
            <a:srgbClr val="525252"/>
          </a:solidFill>
        </a:fill>
      </a:tcStyle>
    </a:firstCol>
    <a:lastRow>
      <a:tcTxStyle>
        <a:fontRef idx="minor">
          <a:srgbClr val="FFFFFF"/>
        </a:fontRef>
        <a:srgbClr val="FFFFFF"/>
      </a:tcTxStyle>
      <a:tcStyle>
        <a:tcBdr>
          <a:top>
            <a:ln w="12700" cmpd="sng">
              <a:solidFill>
                <a:srgbClr val="FFFFFF"/>
              </a:solidFill>
            </a:ln>
          </a:top>
        </a:tcBdr>
        <a:fill>
          <a:solidFill>
            <a:srgbClr val="525252"/>
          </a:solidFill>
        </a:fill>
      </a:tcStyle>
    </a:lastRow>
    <a:firstRow>
      <a:tcTxStyle>
        <a:fontRef idx="minor">
          <a:srgbClr val="FFFFFF"/>
        </a:fontRef>
        <a:srgbClr val="FFFFFF"/>
      </a:tcTxStyle>
      <a:tcStyle>
        <a:tcBdr>
          <a:bottom>
            <a:ln w="12700" cmpd="sng">
              <a:solidFill>
                <a:srgbClr val="FFFFFF"/>
              </a:solidFill>
            </a:ln>
          </a:bottom>
        </a:tcBdr>
        <a:fill>
          <a:solidFill>
            <a:srgbClr val="52525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85992" autoAdjust="0"/>
  </p:normalViewPr>
  <p:slideViewPr>
    <p:cSldViewPr snapToGrid="0">
      <p:cViewPr varScale="1">
        <p:scale>
          <a:sx n="171" d="100"/>
          <a:sy n="171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" Type="http://schemas.openxmlformats.org/officeDocument/2006/relationships/slide" Target="slides/slide2.xml"/><Relationship Id="rId30" Type="http://schemas.openxmlformats.org/officeDocument/2006/relationships/tableStyles" Target="tableStyles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9831F-C8BF-4C81-9259-DC456B4501DA}" type="datetimeFigureOut">
              <a:rPr lang="en-GB" smtClean="0"/>
              <a:t>24/03/2022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DA5E9-8E0A-471F-B141-C0F2518D2DB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228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837" y="3615537"/>
            <a:ext cx="8696325" cy="296706"/>
          </a:xfrm>
        </p:spPr>
        <p:txBody>
          <a:bodyPr/>
          <a:lstStyle>
            <a:lvl1pPr marL="0" indent="0">
              <a:buNone/>
              <a:defRPr sz="2000" b="1" i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837" y="3936662"/>
            <a:ext cx="8696325" cy="285129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 cap="all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3838" y="4618834"/>
            <a:ext cx="2203450" cy="4984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589047" y="4788368"/>
            <a:ext cx="1328738" cy="1692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GB" sz="1100" dirty="0">
                <a:solidFill>
                  <a:schemeClr val="tx1"/>
                </a:solidFill>
              </a:rPr>
              <a:t>Confidential</a:t>
            </a:r>
            <a:r>
              <a:rPr lang="en-GB" sz="1100" baseline="0" dirty="0">
                <a:solidFill>
                  <a:schemeClr val="tx1"/>
                </a:solidFill>
              </a:rPr>
              <a:t> ©2017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820738"/>
            <a:ext cx="9144000" cy="26352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07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Tex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838" y="1044575"/>
            <a:ext cx="4271962" cy="3600450"/>
          </a:xfr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 marL="449263" indent="-180975">
              <a:defRPr lang="en-US" sz="1600" smtClean="0"/>
            </a:lvl2pPr>
            <a:lvl3pPr marL="625475" indent="-171450">
              <a:defRPr lang="en-US" sz="1400" smtClean="0"/>
            </a:lvl3pPr>
            <a:lvl4pPr marL="808038" indent="-180975">
              <a:defRPr lang="en-US" sz="1400" smtClean="0"/>
            </a:lvl4pPr>
            <a:lvl5pPr marL="982663" indent="-180975">
              <a:defRPr lang="en-GB"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643438" y="1044575"/>
            <a:ext cx="4276725" cy="36004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643438" y="4645025"/>
            <a:ext cx="4276725" cy="284163"/>
          </a:xfrm>
        </p:spPr>
        <p:txBody>
          <a:bodyPr/>
          <a:lstStyle>
            <a:lvl1pPr marL="0" indent="0">
              <a:buNone/>
              <a:defRPr sz="8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3838" y="118733"/>
            <a:ext cx="6629400" cy="65722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63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3838" y="118733"/>
            <a:ext cx="6629400" cy="65722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2150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992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22584" y="757989"/>
            <a:ext cx="8771021" cy="15641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/>
          <a:lstStyle/>
          <a:p>
            <a:pPr algn="l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433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387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897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3839" y="985050"/>
            <a:ext cx="2909886" cy="12819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 cap="none" spc="0" baseline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0" y="1010529"/>
            <a:ext cx="2746848" cy="1257300"/>
          </a:xfrm>
        </p:spPr>
        <p:txBody>
          <a:bodyPr>
            <a:noAutofit/>
          </a:bodyPr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tabLst>
                <a:tab pos="292100" algn="l"/>
              </a:tabLst>
              <a:defRPr sz="1200" b="1"/>
            </a:lvl1pPr>
            <a:lvl2pPr marL="0" indent="0">
              <a:lnSpc>
                <a:spcPts val="1300"/>
              </a:lnSpc>
              <a:spcBef>
                <a:spcPts val="0"/>
              </a:spcBef>
              <a:spcAft>
                <a:spcPts val="700"/>
              </a:spcAft>
              <a:buFontTx/>
              <a:buNone/>
              <a:tabLst>
                <a:tab pos="292100" algn="l"/>
              </a:tabLst>
              <a:defRPr sz="1200"/>
            </a:lvl2pPr>
            <a:lvl3pPr>
              <a:lnSpc>
                <a:spcPts val="1300"/>
              </a:lnSpc>
              <a:spcBef>
                <a:spcPts val="700"/>
              </a:spcBef>
              <a:defRPr sz="1200"/>
            </a:lvl3pPr>
            <a:lvl4pPr>
              <a:lnSpc>
                <a:spcPts val="1300"/>
              </a:lnSpc>
              <a:spcBef>
                <a:spcPts val="700"/>
              </a:spcBef>
              <a:defRPr sz="1200"/>
            </a:lvl4pPr>
            <a:lvl5pPr>
              <a:lnSpc>
                <a:spcPts val="1300"/>
              </a:lnSpc>
              <a:spcBef>
                <a:spcPts val="7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18697" y="1010528"/>
            <a:ext cx="2305455" cy="13802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700"/>
              </a:spcBef>
            </a:pPr>
            <a:r>
              <a:rPr lang="en-GB" sz="1200" b="1" dirty="0"/>
              <a:t>Jaguar Land Rover</a:t>
            </a:r>
            <a:br>
              <a:rPr lang="en-GB" sz="1200" dirty="0"/>
            </a:br>
            <a:r>
              <a:rPr lang="en-GB" sz="1200" dirty="0"/>
              <a:t>W/1/26 Abbey Road, Whitley</a:t>
            </a:r>
            <a:br>
              <a:rPr lang="en-GB" sz="1200" dirty="0"/>
            </a:br>
            <a:r>
              <a:rPr lang="en-GB" sz="1200" dirty="0"/>
              <a:t>Coventry CV3 4LF, UK</a:t>
            </a:r>
          </a:p>
          <a:p>
            <a:pPr>
              <a:lnSpc>
                <a:spcPts val="1300"/>
              </a:lnSpc>
              <a:spcBef>
                <a:spcPts val="700"/>
              </a:spcBef>
            </a:pPr>
            <a:r>
              <a:rPr lang="en-GB" sz="1200" dirty="0"/>
              <a:t>jaguarland</a:t>
            </a:r>
            <a:r>
              <a:rPr lang="en-GB" sz="1200" baseline="0" dirty="0"/>
              <a:t>rover.com</a:t>
            </a:r>
            <a:endParaRPr lang="en-GB" sz="120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143250" y="2362202"/>
            <a:ext cx="2746848" cy="1257300"/>
          </a:xfrm>
        </p:spPr>
        <p:txBody>
          <a:bodyPr>
            <a:noAutofit/>
          </a:bodyPr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tabLst>
                <a:tab pos="292100" algn="l"/>
              </a:tabLst>
              <a:defRPr sz="1200" b="1"/>
            </a:lvl1pPr>
            <a:lvl2pPr marL="0" indent="0">
              <a:lnSpc>
                <a:spcPts val="1300"/>
              </a:lnSpc>
              <a:spcBef>
                <a:spcPts val="0"/>
              </a:spcBef>
              <a:spcAft>
                <a:spcPts val="700"/>
              </a:spcAft>
              <a:buFontTx/>
              <a:buNone/>
              <a:tabLst>
                <a:tab pos="292100" algn="l"/>
              </a:tabLst>
              <a:defRPr sz="1200"/>
            </a:lvl2pPr>
            <a:lvl3pPr>
              <a:lnSpc>
                <a:spcPts val="1300"/>
              </a:lnSpc>
              <a:spcBef>
                <a:spcPts val="700"/>
              </a:spcBef>
              <a:defRPr sz="1200"/>
            </a:lvl3pPr>
            <a:lvl4pPr>
              <a:lnSpc>
                <a:spcPts val="1300"/>
              </a:lnSpc>
              <a:spcBef>
                <a:spcPts val="700"/>
              </a:spcBef>
              <a:defRPr sz="1200"/>
            </a:lvl4pPr>
            <a:lvl5pPr>
              <a:lnSpc>
                <a:spcPts val="1300"/>
              </a:lnSpc>
              <a:spcBef>
                <a:spcPts val="7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33855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3837" y="3615537"/>
            <a:ext cx="8696325" cy="606254"/>
          </a:xfrm>
        </p:spPr>
        <p:txBody>
          <a:bodyPr/>
          <a:lstStyle>
            <a:lvl1pPr marL="0" indent="0">
              <a:buNone/>
              <a:defRPr sz="2000" b="1" i="0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3838" y="4618834"/>
            <a:ext cx="2203450" cy="4984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266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37" y="1044575"/>
            <a:ext cx="8696325" cy="3600450"/>
          </a:xfrm>
        </p:spPr>
        <p:txBody>
          <a:bodyPr>
            <a:noAutofit/>
          </a:bodyPr>
          <a:lstStyle>
            <a:lvl1pPr marL="182563" indent="-182563">
              <a:buFont typeface="Arial" panose="020B0604020202020204" pitchFamily="34" charset="0"/>
              <a:buChar char="•"/>
              <a:defRPr sz="1600"/>
            </a:lvl1pPr>
            <a:lvl2pPr marL="449263" indent="-179388">
              <a:buFont typeface="Arial" panose="020B0604020202020204" pitchFamily="34" charset="0"/>
              <a:buChar char="−"/>
              <a:defRPr sz="1600"/>
            </a:lvl2pPr>
            <a:lvl3pPr marL="625475" indent="-180975">
              <a:buFont typeface="Arial" pitchFamily="34" charset="0"/>
              <a:buChar char="−"/>
              <a:defRPr sz="1400"/>
            </a:lvl3pPr>
            <a:lvl4pPr marL="808038" indent="-179388">
              <a:buFont typeface="Arial" pitchFamily="34" charset="0"/>
              <a:buChar char="−"/>
              <a:defRPr sz="1400"/>
            </a:lvl4pPr>
            <a:lvl5pPr marL="982663" indent="-179388">
              <a:buFont typeface="Arial" pitchFamily="34" charset="0"/>
              <a:buChar char="−"/>
              <a:tabLst/>
              <a:defRPr sz="1400"/>
            </a:lvl5pPr>
            <a:lvl6pPr marL="900000" indent="-180975">
              <a:buFont typeface="Arial" pitchFamily="34" charset="0"/>
              <a:buChar char="−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23838" y="118733"/>
            <a:ext cx="6629400" cy="65722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328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37" y="1044575"/>
            <a:ext cx="8696325" cy="3600450"/>
          </a:xfrm>
        </p:spPr>
        <p:txBody>
          <a:bodyPr>
            <a:noAutofit/>
          </a:bodyPr>
          <a:lstStyle>
            <a:lvl1pPr marL="0" indent="0">
              <a:buFont typeface="Arial" pitchFamily="34" charset="0"/>
              <a:buNone/>
              <a:defRPr sz="1600"/>
            </a:lvl1pPr>
            <a:lvl2pPr>
              <a:defRPr sz="1800"/>
            </a:lvl2pPr>
            <a:lvl3pPr marL="180975" indent="0">
              <a:buFont typeface="Arial" pitchFamily="34" charset="0"/>
              <a:buNone/>
              <a:defRPr sz="1800"/>
            </a:lvl3pPr>
            <a:lvl4pPr marL="381000" indent="0">
              <a:buFont typeface="Arial" pitchFamily="34" charset="0"/>
              <a:buNone/>
              <a:defRPr sz="1600"/>
            </a:lvl4pPr>
            <a:lvl5pPr marL="542925" indent="0">
              <a:buFont typeface="Arial" pitchFamily="34" charset="0"/>
              <a:buNone/>
              <a:defRPr sz="1600"/>
            </a:lvl5pPr>
            <a:lvl6pPr marL="714375" indent="0">
              <a:buFont typeface="Arial" pitchFamily="34" charset="0"/>
              <a:buNone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3838" y="118733"/>
            <a:ext cx="6629400" cy="65722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886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and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838" y="1044575"/>
            <a:ext cx="4271962" cy="3600450"/>
          </a:xfrm>
        </p:spPr>
        <p:txBody>
          <a:bodyPr vert="horz" lIns="0" tIns="0" rIns="0" bIns="0" rtlCol="0">
            <a:noAutofit/>
          </a:bodyPr>
          <a:lstStyle>
            <a:lvl1pPr marL="182563" indent="-182563">
              <a:buFont typeface="Arial" panose="020B0604020202020204" pitchFamily="34" charset="0"/>
              <a:buChar char="•"/>
              <a:defRPr lang="en-US" sz="1600" smtClean="0"/>
            </a:lvl1pPr>
            <a:lvl2pPr marL="449263" indent="-180975">
              <a:buFont typeface="Arial" pitchFamily="34" charset="0"/>
              <a:buChar char="−"/>
              <a:defRPr lang="en-US" sz="1600" smtClean="0"/>
            </a:lvl2pPr>
            <a:lvl3pPr marL="625475" indent="-180975">
              <a:buFont typeface="Arial" pitchFamily="34" charset="0"/>
              <a:buChar char="−"/>
              <a:tabLst/>
              <a:defRPr lang="en-US" sz="1400" smtClean="0"/>
            </a:lvl3pPr>
            <a:lvl4pPr marL="808038" indent="-180975">
              <a:buFont typeface="Arial" pitchFamily="34" charset="0"/>
              <a:buChar char="−"/>
              <a:defRPr lang="en-US" sz="1400" smtClean="0"/>
            </a:lvl4pPr>
            <a:lvl5pPr marL="982663" indent="-179388">
              <a:buFont typeface="Arial" pitchFamily="34" charset="0"/>
              <a:buChar char="−"/>
              <a:defRPr lang="en-GB" sz="1400"/>
            </a:lvl5pPr>
            <a:lvl6pPr marL="895350" indent="-180975">
              <a:buFont typeface="Arial" pitchFamily="34" charset="0"/>
              <a:buChar char="−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43438" y="1044575"/>
            <a:ext cx="4276725" cy="36004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23838" y="118733"/>
            <a:ext cx="6629400" cy="65722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197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and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43438" y="1044575"/>
            <a:ext cx="2066925" cy="1728788"/>
          </a:xfr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853238" y="1044575"/>
            <a:ext cx="2066925" cy="1728788"/>
          </a:xfr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43438" y="2916238"/>
            <a:ext cx="2066925" cy="1728788"/>
          </a:xfr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853238" y="2916238"/>
            <a:ext cx="2066925" cy="1728788"/>
          </a:xfrm>
          <a:solidFill>
            <a:schemeClr val="bg2"/>
          </a:solidFill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223838" y="1044575"/>
            <a:ext cx="4271962" cy="3600450"/>
          </a:xfrm>
        </p:spPr>
        <p:txBody>
          <a:bodyPr vert="horz" lIns="0" tIns="0" rIns="0" bIns="0" rtlCol="0">
            <a:noAutofit/>
          </a:bodyPr>
          <a:lstStyle>
            <a:lvl1pPr marL="182563" indent="-182563">
              <a:buFont typeface="Arial" panose="020B0604020202020204" pitchFamily="34" charset="0"/>
              <a:buChar char="•"/>
              <a:defRPr lang="en-US" sz="1600" smtClean="0"/>
            </a:lvl1pPr>
            <a:lvl2pPr marL="449263" indent="-180975">
              <a:buFont typeface="Arial" pitchFamily="34" charset="0"/>
              <a:buChar char="−"/>
              <a:defRPr lang="en-US" sz="1600" smtClean="0"/>
            </a:lvl2pPr>
            <a:lvl3pPr marL="625475" indent="-180975">
              <a:buFont typeface="Arial" pitchFamily="34" charset="0"/>
              <a:buChar char="−"/>
              <a:defRPr lang="en-US" sz="1400" smtClean="0"/>
            </a:lvl3pPr>
            <a:lvl4pPr marL="808038" indent="-180975">
              <a:buFont typeface="Arial" pitchFamily="34" charset="0"/>
              <a:buChar char="−"/>
              <a:defRPr lang="en-US" sz="1400" smtClean="0"/>
            </a:lvl4pPr>
            <a:lvl5pPr marL="982663" indent="-179388">
              <a:buFont typeface="Arial" pitchFamily="34" charset="0"/>
              <a:buChar char="−"/>
              <a:defRPr lang="en-GB" sz="1400"/>
            </a:lvl5pPr>
            <a:lvl6pPr marL="895350" indent="-180975">
              <a:buFont typeface="Arial" pitchFamily="34" charset="0"/>
              <a:buChar char="−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3838" y="118733"/>
            <a:ext cx="6629400" cy="65722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4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and Imag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220664" y="1044575"/>
            <a:ext cx="2066924" cy="3600450"/>
          </a:xfrm>
        </p:spPr>
        <p:txBody>
          <a:bodyPr>
            <a:noAutofit/>
          </a:bodyPr>
          <a:lstStyle>
            <a:lvl1pPr>
              <a:defRPr/>
            </a:lvl1pPr>
            <a:lvl2pPr marL="449263" indent="-179388">
              <a:defRPr sz="1600"/>
            </a:lvl2pPr>
            <a:lvl3pPr marL="625475" indent="-179388">
              <a:defRPr sz="1400"/>
            </a:lvl3pPr>
            <a:lvl4pPr marL="808038" indent="-179388">
              <a:defRPr sz="1400"/>
            </a:lvl4pPr>
            <a:lvl5pPr marL="982663" indent="-180975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427288" y="1044575"/>
            <a:ext cx="6492875" cy="360045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3838" y="118733"/>
            <a:ext cx="6629400" cy="65722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5587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820739"/>
            <a:ext cx="9144000" cy="4322761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38" y="2718600"/>
            <a:ext cx="4276725" cy="1446206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6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3837" y="4167188"/>
            <a:ext cx="4276725" cy="477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623" y="210089"/>
            <a:ext cx="1621540" cy="4023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3838" y="118733"/>
            <a:ext cx="6629400" cy="65722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6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238" y="1044575"/>
            <a:ext cx="2066924" cy="3600450"/>
          </a:xfrm>
        </p:spPr>
        <p:txBody>
          <a:bodyPr>
            <a:noAutofit/>
          </a:bodyPr>
          <a:lstStyle>
            <a:lvl1pPr>
              <a:defRPr/>
            </a:lvl1pPr>
            <a:lvl2pPr marL="449263" indent="-179388">
              <a:defRPr sz="1600"/>
            </a:lvl2pPr>
            <a:lvl3pPr marL="625475" indent="-179388">
              <a:defRPr sz="1400"/>
            </a:lvl3pPr>
            <a:lvl4pPr marL="808038" indent="-179388">
              <a:defRPr sz="1400"/>
            </a:lvl4pPr>
            <a:lvl5pPr marL="982663" indent="-180975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223838" y="1044575"/>
            <a:ext cx="6486526" cy="36004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3838" y="4645025"/>
            <a:ext cx="6486525" cy="284163"/>
          </a:xfrm>
        </p:spPr>
        <p:txBody>
          <a:bodyPr/>
          <a:lstStyle>
            <a:lvl1pPr>
              <a:defRPr sz="8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3838" y="118733"/>
            <a:ext cx="6629400" cy="65722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698028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838" y="120650"/>
            <a:ext cx="6629400" cy="6553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837" y="1044575"/>
            <a:ext cx="8696325" cy="36004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97703" y="4676924"/>
            <a:ext cx="722460" cy="39608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623" y="210089"/>
            <a:ext cx="1621540" cy="402337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223838" y="820738"/>
            <a:ext cx="86963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0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650" r:id="rId3"/>
    <p:sldLayoutId id="2147483665" r:id="rId4"/>
    <p:sldLayoutId id="2147483652" r:id="rId5"/>
    <p:sldLayoutId id="2147483656" r:id="rId6"/>
    <p:sldLayoutId id="2147483659" r:id="rId7"/>
    <p:sldLayoutId id="2147483657" r:id="rId8"/>
    <p:sldLayoutId id="2147483661" r:id="rId9"/>
    <p:sldLayoutId id="2147483662" r:id="rId10"/>
    <p:sldLayoutId id="2147483654" r:id="rId11"/>
    <p:sldLayoutId id="2147483655" r:id="rId12"/>
    <p:sldLayoutId id="2147483671" r:id="rId13"/>
    <p:sldLayoutId id="2147483670" r:id="rId14"/>
    <p:sldLayoutId id="2147483668" r:id="rId15"/>
    <p:sldLayoutId id="2147483663" r:id="rId16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9263" indent="-179388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25475" indent="-179388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180975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82663" indent="-180975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1">
          <p15:clr>
            <a:srgbClr val="FF3333"/>
          </p15:clr>
        </p15:guide>
        <p15:guide id="2" pos="1442">
          <p15:clr>
            <a:srgbClr val="999999"/>
          </p15:clr>
        </p15:guide>
        <p15:guide id="3" pos="1533">
          <p15:clr>
            <a:srgbClr val="999999"/>
          </p15:clr>
        </p15:guide>
        <p15:guide id="4" pos="2835">
          <p15:clr>
            <a:srgbClr val="999999"/>
          </p15:clr>
        </p15:guide>
        <p15:guide id="5" pos="2880">
          <p15:clr>
            <a:srgbClr val="999999"/>
          </p15:clr>
        </p15:guide>
        <p15:guide id="6" pos="2925">
          <p15:clr>
            <a:srgbClr val="999999"/>
          </p15:clr>
        </p15:guide>
        <p15:guide id="7" pos="4227">
          <p15:clr>
            <a:srgbClr val="999999"/>
          </p15:clr>
        </p15:guide>
        <p15:guide id="8" pos="4318">
          <p15:clr>
            <a:srgbClr val="999999"/>
          </p15:clr>
        </p15:guide>
        <p15:guide id="9" pos="5619">
          <p15:clr>
            <a:srgbClr val="FF3333"/>
          </p15:clr>
        </p15:guide>
        <p15:guide id="10" orient="horz" pos="658">
          <p15:clr>
            <a:srgbClr val="FF3333"/>
          </p15:clr>
        </p15:guide>
        <p15:guide id="11" orient="horz" pos="1747">
          <p15:clr>
            <a:srgbClr val="999999"/>
          </p15:clr>
        </p15:guide>
        <p15:guide id="12" orient="horz" pos="1792">
          <p15:clr>
            <a:srgbClr val="999999"/>
          </p15:clr>
        </p15:guide>
        <p15:guide id="13" orient="horz" pos="1837">
          <p15:clr>
            <a:srgbClr val="999999"/>
          </p15:clr>
        </p15:guide>
        <p15:guide id="14" orient="horz" pos="2926">
          <p15:clr>
            <a:srgbClr val="FF3333"/>
          </p15:clr>
        </p15:guide>
        <p15:guide id="15" orient="horz" pos="3067">
          <p15:clr>
            <a:srgbClr val="999999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1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5560 - State 1 - VT-07 On-Board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F5504-4CE1-8546-9CCF-3168A50AC166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  <p:pic>
        <p:nvPicPr>
          <p:cNvPr id="5" name="Picture 4" descr="M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89000"/>
            <a:ext cx="2959100" cy="2235200"/>
          </a:xfrm>
          <a:prstGeom prst="rect">
            <a:avLst/>
          </a:prstGeom>
        </p:spPr>
      </p:pic>
      <p:pic>
        <p:nvPicPr>
          <p:cNvPr id="6" name="Picture 5" descr="F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889000"/>
            <a:ext cx="2959100" cy="2235200"/>
          </a:xfrm>
          <a:prstGeom prst="rect">
            <a:avLst/>
          </a:prstGeom>
        </p:spPr>
      </p:pic>
      <p:pic>
        <p:nvPicPr>
          <p:cNvPr id="7" name="Picture 6" descr="FM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889000"/>
            <a:ext cx="2959100" cy="2235200"/>
          </a:xfrm>
          <a:prstGeom prst="rect">
            <a:avLst/>
          </a:prstGeom>
        </p:spPr>
      </p:pic>
      <p:pic>
        <p:nvPicPr>
          <p:cNvPr id="8" name="Picture 7" descr="DAB1AV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3492500"/>
            <a:ext cx="2222500" cy="1651000"/>
          </a:xfrm>
          <a:prstGeom prst="rect">
            <a:avLst/>
          </a:prstGeom>
        </p:spPr>
      </p:pic>
      <p:pic>
        <p:nvPicPr>
          <p:cNvPr id="9" name="Picture 8" descr="DAB1RM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492500"/>
            <a:ext cx="2222500" cy="1651000"/>
          </a:xfrm>
          <a:prstGeom prst="rect">
            <a:avLst/>
          </a:prstGeom>
        </p:spPr>
      </p:pic>
      <p:pic>
        <p:nvPicPr>
          <p:cNvPr id="10" name="Picture 9" descr="DAB2A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492500"/>
            <a:ext cx="2222500" cy="1651000"/>
          </a:xfrm>
          <a:prstGeom prst="rect">
            <a:avLst/>
          </a:prstGeom>
        </p:spPr>
      </p:pic>
      <p:pic>
        <p:nvPicPr>
          <p:cNvPr id="11" name="Picture 10" descr="DAB2RM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492500"/>
            <a:ext cx="222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85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10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5560 - State 12 - VT-07 On-Board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FC628-BEEA-394C-A9AB-9AA062361489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  <p:pic>
        <p:nvPicPr>
          <p:cNvPr id="5" name="Picture 4" descr="M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89000"/>
            <a:ext cx="2959100" cy="2235200"/>
          </a:xfrm>
          <a:prstGeom prst="rect">
            <a:avLst/>
          </a:prstGeom>
        </p:spPr>
      </p:pic>
      <p:pic>
        <p:nvPicPr>
          <p:cNvPr id="6" name="Picture 5" descr="F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889000"/>
            <a:ext cx="2959100" cy="2235200"/>
          </a:xfrm>
          <a:prstGeom prst="rect">
            <a:avLst/>
          </a:prstGeom>
        </p:spPr>
      </p:pic>
      <p:pic>
        <p:nvPicPr>
          <p:cNvPr id="7" name="Picture 6" descr="FM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889000"/>
            <a:ext cx="2959100" cy="2235200"/>
          </a:xfrm>
          <a:prstGeom prst="rect">
            <a:avLst/>
          </a:prstGeom>
        </p:spPr>
      </p:pic>
      <p:pic>
        <p:nvPicPr>
          <p:cNvPr id="8" name="Picture 7" descr="DAB1AV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3492500"/>
            <a:ext cx="2222500" cy="1651000"/>
          </a:xfrm>
          <a:prstGeom prst="rect">
            <a:avLst/>
          </a:prstGeom>
        </p:spPr>
      </p:pic>
      <p:pic>
        <p:nvPicPr>
          <p:cNvPr id="9" name="Picture 8" descr="DAB1RM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492500"/>
            <a:ext cx="2222500" cy="1651000"/>
          </a:xfrm>
          <a:prstGeom prst="rect">
            <a:avLst/>
          </a:prstGeom>
        </p:spPr>
      </p:pic>
      <p:pic>
        <p:nvPicPr>
          <p:cNvPr id="10" name="Picture 9" descr="DAB2A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492500"/>
            <a:ext cx="2222500" cy="1651000"/>
          </a:xfrm>
          <a:prstGeom prst="rect">
            <a:avLst/>
          </a:prstGeom>
        </p:spPr>
      </p:pic>
      <p:pic>
        <p:nvPicPr>
          <p:cNvPr id="11" name="Picture 10" descr="DAB2RM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492500"/>
            <a:ext cx="222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0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11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5560 - State 13 - VT-07 On-Board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1C837-D404-5B44-BFD7-0065DCD906BF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  <p:pic>
        <p:nvPicPr>
          <p:cNvPr id="5" name="Picture 4" descr="M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89000"/>
            <a:ext cx="2959100" cy="2235200"/>
          </a:xfrm>
          <a:prstGeom prst="rect">
            <a:avLst/>
          </a:prstGeom>
        </p:spPr>
      </p:pic>
      <p:pic>
        <p:nvPicPr>
          <p:cNvPr id="6" name="Picture 5" descr="F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889000"/>
            <a:ext cx="2959100" cy="2235200"/>
          </a:xfrm>
          <a:prstGeom prst="rect">
            <a:avLst/>
          </a:prstGeom>
        </p:spPr>
      </p:pic>
      <p:pic>
        <p:nvPicPr>
          <p:cNvPr id="7" name="Picture 6" descr="FM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889000"/>
            <a:ext cx="2959100" cy="2235200"/>
          </a:xfrm>
          <a:prstGeom prst="rect">
            <a:avLst/>
          </a:prstGeom>
        </p:spPr>
      </p:pic>
      <p:pic>
        <p:nvPicPr>
          <p:cNvPr id="8" name="Picture 7" descr="DAB1AV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3492500"/>
            <a:ext cx="2222500" cy="1651000"/>
          </a:xfrm>
          <a:prstGeom prst="rect">
            <a:avLst/>
          </a:prstGeom>
        </p:spPr>
      </p:pic>
      <p:pic>
        <p:nvPicPr>
          <p:cNvPr id="9" name="Picture 8" descr="DAB1RM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492500"/>
            <a:ext cx="2222500" cy="1651000"/>
          </a:xfrm>
          <a:prstGeom prst="rect">
            <a:avLst/>
          </a:prstGeom>
        </p:spPr>
      </p:pic>
      <p:pic>
        <p:nvPicPr>
          <p:cNvPr id="10" name="Picture 9" descr="DAB2A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492500"/>
            <a:ext cx="2222500" cy="1651000"/>
          </a:xfrm>
          <a:prstGeom prst="rect">
            <a:avLst/>
          </a:prstGeom>
        </p:spPr>
      </p:pic>
      <p:pic>
        <p:nvPicPr>
          <p:cNvPr id="11" name="Picture 10" descr="DAB2RM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492500"/>
            <a:ext cx="222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2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12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5560 - State 11 - VT-07 On-Board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27F87-EAC2-0647-A2F8-B5C9D67B8E0B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  <p:pic>
        <p:nvPicPr>
          <p:cNvPr id="5" name="Picture 4" descr="M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89000"/>
            <a:ext cx="2959100" cy="2235200"/>
          </a:xfrm>
          <a:prstGeom prst="rect">
            <a:avLst/>
          </a:prstGeom>
        </p:spPr>
      </p:pic>
      <p:pic>
        <p:nvPicPr>
          <p:cNvPr id="6" name="Picture 5" descr="F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889000"/>
            <a:ext cx="2959100" cy="2235200"/>
          </a:xfrm>
          <a:prstGeom prst="rect">
            <a:avLst/>
          </a:prstGeom>
        </p:spPr>
      </p:pic>
      <p:pic>
        <p:nvPicPr>
          <p:cNvPr id="7" name="Picture 6" descr="FM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889000"/>
            <a:ext cx="2959100" cy="2235200"/>
          </a:xfrm>
          <a:prstGeom prst="rect">
            <a:avLst/>
          </a:prstGeom>
        </p:spPr>
      </p:pic>
      <p:pic>
        <p:nvPicPr>
          <p:cNvPr id="8" name="Picture 7" descr="DAB1AV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3492500"/>
            <a:ext cx="2222500" cy="1651000"/>
          </a:xfrm>
          <a:prstGeom prst="rect">
            <a:avLst/>
          </a:prstGeom>
        </p:spPr>
      </p:pic>
      <p:pic>
        <p:nvPicPr>
          <p:cNvPr id="9" name="Picture 8" descr="DAB1RM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492500"/>
            <a:ext cx="2222500" cy="1651000"/>
          </a:xfrm>
          <a:prstGeom prst="rect">
            <a:avLst/>
          </a:prstGeom>
        </p:spPr>
      </p:pic>
      <p:pic>
        <p:nvPicPr>
          <p:cNvPr id="10" name="Picture 9" descr="DAB2A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492500"/>
            <a:ext cx="2222500" cy="1651000"/>
          </a:xfrm>
          <a:prstGeom prst="rect">
            <a:avLst/>
          </a:prstGeom>
        </p:spPr>
      </p:pic>
      <p:pic>
        <p:nvPicPr>
          <p:cNvPr id="11" name="Picture 10" descr="DAB2RM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492500"/>
            <a:ext cx="222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29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13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5560 - State 10 - VT-07 On-Board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44904-C76E-CC41-914C-8B4373147FE7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  <p:pic>
        <p:nvPicPr>
          <p:cNvPr id="5" name="Picture 4" descr="M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89000"/>
            <a:ext cx="2959100" cy="2235200"/>
          </a:xfrm>
          <a:prstGeom prst="rect">
            <a:avLst/>
          </a:prstGeom>
        </p:spPr>
      </p:pic>
      <p:pic>
        <p:nvPicPr>
          <p:cNvPr id="6" name="Picture 5" descr="F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889000"/>
            <a:ext cx="2959100" cy="2235200"/>
          </a:xfrm>
          <a:prstGeom prst="rect">
            <a:avLst/>
          </a:prstGeom>
        </p:spPr>
      </p:pic>
      <p:pic>
        <p:nvPicPr>
          <p:cNvPr id="7" name="Picture 6" descr="FM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889000"/>
            <a:ext cx="2959100" cy="2235200"/>
          </a:xfrm>
          <a:prstGeom prst="rect">
            <a:avLst/>
          </a:prstGeom>
        </p:spPr>
      </p:pic>
      <p:pic>
        <p:nvPicPr>
          <p:cNvPr id="8" name="Picture 7" descr="DAB1AV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3492500"/>
            <a:ext cx="2222500" cy="1651000"/>
          </a:xfrm>
          <a:prstGeom prst="rect">
            <a:avLst/>
          </a:prstGeom>
        </p:spPr>
      </p:pic>
      <p:pic>
        <p:nvPicPr>
          <p:cNvPr id="9" name="Picture 8" descr="DAB1RM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492500"/>
            <a:ext cx="2222500" cy="1651000"/>
          </a:xfrm>
          <a:prstGeom prst="rect">
            <a:avLst/>
          </a:prstGeom>
        </p:spPr>
      </p:pic>
      <p:pic>
        <p:nvPicPr>
          <p:cNvPr id="10" name="Picture 9" descr="DAB2A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492500"/>
            <a:ext cx="2222500" cy="1651000"/>
          </a:xfrm>
          <a:prstGeom prst="rect">
            <a:avLst/>
          </a:prstGeom>
        </p:spPr>
      </p:pic>
      <p:pic>
        <p:nvPicPr>
          <p:cNvPr id="11" name="Picture 10" descr="DAB2RM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492500"/>
            <a:ext cx="222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8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14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*13*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2B5DC-06E2-3D4B-ACBC-936BD3604EE3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332210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15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*14*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273C1-8CBD-2044-A135-562DE96CF031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1500409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16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*15*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D8085-37AB-1940-9F33-DBAB58158E72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407076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17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*16*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FB85F-281C-544E-9A14-139539DCD958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4111789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18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*17*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62A1D-7FF6-2B42-9B06-6A8971E865E9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992934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19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*18*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500E4-FD57-9D40-A040-08802DFF335C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275560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5560 - State 3 - VT-07 On-Board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BF133-D297-4D44-B73C-AB11D24D904D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  <p:pic>
        <p:nvPicPr>
          <p:cNvPr id="5" name="Picture 4" descr="M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89000"/>
            <a:ext cx="2959100" cy="2235200"/>
          </a:xfrm>
          <a:prstGeom prst="rect">
            <a:avLst/>
          </a:prstGeom>
        </p:spPr>
      </p:pic>
      <p:pic>
        <p:nvPicPr>
          <p:cNvPr id="6" name="Picture 5" descr="F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889000"/>
            <a:ext cx="2959100" cy="2235200"/>
          </a:xfrm>
          <a:prstGeom prst="rect">
            <a:avLst/>
          </a:prstGeom>
        </p:spPr>
      </p:pic>
      <p:pic>
        <p:nvPicPr>
          <p:cNvPr id="7" name="Picture 6" descr="FM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889000"/>
            <a:ext cx="2959100" cy="2235200"/>
          </a:xfrm>
          <a:prstGeom prst="rect">
            <a:avLst/>
          </a:prstGeom>
        </p:spPr>
      </p:pic>
      <p:pic>
        <p:nvPicPr>
          <p:cNvPr id="8" name="Picture 7" descr="DAB1AV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3492500"/>
            <a:ext cx="2222500" cy="1651000"/>
          </a:xfrm>
          <a:prstGeom prst="rect">
            <a:avLst/>
          </a:prstGeom>
        </p:spPr>
      </p:pic>
      <p:pic>
        <p:nvPicPr>
          <p:cNvPr id="9" name="Picture 8" descr="DAB1RM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492500"/>
            <a:ext cx="2222500" cy="1651000"/>
          </a:xfrm>
          <a:prstGeom prst="rect">
            <a:avLst/>
          </a:prstGeom>
        </p:spPr>
      </p:pic>
      <p:pic>
        <p:nvPicPr>
          <p:cNvPr id="10" name="Picture 9" descr="DAB2A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492500"/>
            <a:ext cx="2222500" cy="1651000"/>
          </a:xfrm>
          <a:prstGeom prst="rect">
            <a:avLst/>
          </a:prstGeom>
        </p:spPr>
      </p:pic>
      <p:pic>
        <p:nvPicPr>
          <p:cNvPr id="11" name="Picture 10" descr="DAB2RM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492500"/>
            <a:ext cx="222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14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20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*19*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EA081-31F5-6E40-985E-C53BB2EB3C11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355509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21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*20*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C0C5B-DA7D-374A-A9F2-9F440821BC57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3267394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22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*21*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260B0-9A4C-034A-BA2F-61A3F24F5FA1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12799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23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*22*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B122E-5230-6243-A035-151EDB99E12E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446787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24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1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3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5560 - State 2 - VT-07 On-Board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C82D5-2BCC-7A4F-905C-112D56E77FCE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  <p:pic>
        <p:nvPicPr>
          <p:cNvPr id="5" name="Picture 4" descr="M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89000"/>
            <a:ext cx="2959100" cy="2235200"/>
          </a:xfrm>
          <a:prstGeom prst="rect">
            <a:avLst/>
          </a:prstGeom>
        </p:spPr>
      </p:pic>
      <p:pic>
        <p:nvPicPr>
          <p:cNvPr id="6" name="Picture 5" descr="F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889000"/>
            <a:ext cx="2959100" cy="2235200"/>
          </a:xfrm>
          <a:prstGeom prst="rect">
            <a:avLst/>
          </a:prstGeom>
        </p:spPr>
      </p:pic>
      <p:pic>
        <p:nvPicPr>
          <p:cNvPr id="7" name="Picture 6" descr="FM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889000"/>
            <a:ext cx="2959100" cy="2235200"/>
          </a:xfrm>
          <a:prstGeom prst="rect">
            <a:avLst/>
          </a:prstGeom>
        </p:spPr>
      </p:pic>
      <p:pic>
        <p:nvPicPr>
          <p:cNvPr id="8" name="Picture 7" descr="DAB1AV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3492500"/>
            <a:ext cx="2222500" cy="1651000"/>
          </a:xfrm>
          <a:prstGeom prst="rect">
            <a:avLst/>
          </a:prstGeom>
        </p:spPr>
      </p:pic>
      <p:pic>
        <p:nvPicPr>
          <p:cNvPr id="9" name="Picture 8" descr="DAB1RM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492500"/>
            <a:ext cx="2222500" cy="1651000"/>
          </a:xfrm>
          <a:prstGeom prst="rect">
            <a:avLst/>
          </a:prstGeom>
        </p:spPr>
      </p:pic>
      <p:pic>
        <p:nvPicPr>
          <p:cNvPr id="10" name="Picture 9" descr="DAB2A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492500"/>
            <a:ext cx="2222500" cy="1651000"/>
          </a:xfrm>
          <a:prstGeom prst="rect">
            <a:avLst/>
          </a:prstGeom>
        </p:spPr>
      </p:pic>
      <p:pic>
        <p:nvPicPr>
          <p:cNvPr id="11" name="Picture 10" descr="DAB2RM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492500"/>
            <a:ext cx="222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2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4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5560 - State 6 - VT-07 On-Board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56917-3B7E-7F47-ACFA-23E385615380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  <p:pic>
        <p:nvPicPr>
          <p:cNvPr id="5" name="Picture 4" descr="M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89000"/>
            <a:ext cx="2959100" cy="2235200"/>
          </a:xfrm>
          <a:prstGeom prst="rect">
            <a:avLst/>
          </a:prstGeom>
        </p:spPr>
      </p:pic>
      <p:pic>
        <p:nvPicPr>
          <p:cNvPr id="6" name="Picture 5" descr="F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889000"/>
            <a:ext cx="2959100" cy="2235200"/>
          </a:xfrm>
          <a:prstGeom prst="rect">
            <a:avLst/>
          </a:prstGeom>
        </p:spPr>
      </p:pic>
      <p:pic>
        <p:nvPicPr>
          <p:cNvPr id="7" name="Picture 6" descr="FM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889000"/>
            <a:ext cx="2959100" cy="2235200"/>
          </a:xfrm>
          <a:prstGeom prst="rect">
            <a:avLst/>
          </a:prstGeom>
        </p:spPr>
      </p:pic>
      <p:pic>
        <p:nvPicPr>
          <p:cNvPr id="8" name="Picture 7" descr="DAB1AV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3492500"/>
            <a:ext cx="2222500" cy="1651000"/>
          </a:xfrm>
          <a:prstGeom prst="rect">
            <a:avLst/>
          </a:prstGeom>
        </p:spPr>
      </p:pic>
      <p:pic>
        <p:nvPicPr>
          <p:cNvPr id="9" name="Picture 8" descr="DAB1RM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492500"/>
            <a:ext cx="2222500" cy="1651000"/>
          </a:xfrm>
          <a:prstGeom prst="rect">
            <a:avLst/>
          </a:prstGeom>
        </p:spPr>
      </p:pic>
      <p:pic>
        <p:nvPicPr>
          <p:cNvPr id="10" name="Picture 9" descr="DAB2A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492500"/>
            <a:ext cx="2222500" cy="1651000"/>
          </a:xfrm>
          <a:prstGeom prst="rect">
            <a:avLst/>
          </a:prstGeom>
        </p:spPr>
      </p:pic>
      <p:pic>
        <p:nvPicPr>
          <p:cNvPr id="11" name="Picture 10" descr="DAB2RM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492500"/>
            <a:ext cx="222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86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5560 - State 7 - VT-07 On-Board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2D658-AC58-DE42-A475-0D066DE64503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  <p:pic>
        <p:nvPicPr>
          <p:cNvPr id="5" name="Picture 4" descr="M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89000"/>
            <a:ext cx="2959100" cy="2235200"/>
          </a:xfrm>
          <a:prstGeom prst="rect">
            <a:avLst/>
          </a:prstGeom>
        </p:spPr>
      </p:pic>
      <p:pic>
        <p:nvPicPr>
          <p:cNvPr id="6" name="Picture 5" descr="F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889000"/>
            <a:ext cx="2959100" cy="2235200"/>
          </a:xfrm>
          <a:prstGeom prst="rect">
            <a:avLst/>
          </a:prstGeom>
        </p:spPr>
      </p:pic>
      <p:pic>
        <p:nvPicPr>
          <p:cNvPr id="7" name="Picture 6" descr="FM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889000"/>
            <a:ext cx="2959100" cy="2235200"/>
          </a:xfrm>
          <a:prstGeom prst="rect">
            <a:avLst/>
          </a:prstGeom>
        </p:spPr>
      </p:pic>
      <p:pic>
        <p:nvPicPr>
          <p:cNvPr id="8" name="Picture 7" descr="DAB1AV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3492500"/>
            <a:ext cx="2222500" cy="1651000"/>
          </a:xfrm>
          <a:prstGeom prst="rect">
            <a:avLst/>
          </a:prstGeom>
        </p:spPr>
      </p:pic>
      <p:pic>
        <p:nvPicPr>
          <p:cNvPr id="9" name="Picture 8" descr="DAB1RM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492500"/>
            <a:ext cx="2222500" cy="1651000"/>
          </a:xfrm>
          <a:prstGeom prst="rect">
            <a:avLst/>
          </a:prstGeom>
        </p:spPr>
      </p:pic>
      <p:pic>
        <p:nvPicPr>
          <p:cNvPr id="10" name="Picture 9" descr="DAB2A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492500"/>
            <a:ext cx="2222500" cy="1651000"/>
          </a:xfrm>
          <a:prstGeom prst="rect">
            <a:avLst/>
          </a:prstGeom>
        </p:spPr>
      </p:pic>
      <p:pic>
        <p:nvPicPr>
          <p:cNvPr id="11" name="Picture 10" descr="DAB2RM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492500"/>
            <a:ext cx="222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3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6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5560 - State 5 - VT-07 On-Board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35311B-599F-FB43-8301-EE7BD64E6034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  <p:pic>
        <p:nvPicPr>
          <p:cNvPr id="5" name="Picture 4" descr="M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89000"/>
            <a:ext cx="2959100" cy="2235200"/>
          </a:xfrm>
          <a:prstGeom prst="rect">
            <a:avLst/>
          </a:prstGeom>
        </p:spPr>
      </p:pic>
      <p:pic>
        <p:nvPicPr>
          <p:cNvPr id="6" name="Picture 5" descr="F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889000"/>
            <a:ext cx="2959100" cy="2235200"/>
          </a:xfrm>
          <a:prstGeom prst="rect">
            <a:avLst/>
          </a:prstGeom>
        </p:spPr>
      </p:pic>
      <p:pic>
        <p:nvPicPr>
          <p:cNvPr id="7" name="Picture 6" descr="FM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889000"/>
            <a:ext cx="2959100" cy="2235200"/>
          </a:xfrm>
          <a:prstGeom prst="rect">
            <a:avLst/>
          </a:prstGeom>
        </p:spPr>
      </p:pic>
      <p:pic>
        <p:nvPicPr>
          <p:cNvPr id="8" name="Picture 7" descr="DAB1AV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3492500"/>
            <a:ext cx="2222500" cy="1651000"/>
          </a:xfrm>
          <a:prstGeom prst="rect">
            <a:avLst/>
          </a:prstGeom>
        </p:spPr>
      </p:pic>
      <p:pic>
        <p:nvPicPr>
          <p:cNvPr id="9" name="Picture 8" descr="DAB1RM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492500"/>
            <a:ext cx="2222500" cy="1651000"/>
          </a:xfrm>
          <a:prstGeom prst="rect">
            <a:avLst/>
          </a:prstGeom>
        </p:spPr>
      </p:pic>
      <p:pic>
        <p:nvPicPr>
          <p:cNvPr id="10" name="Picture 9" descr="DAB2A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492500"/>
            <a:ext cx="2222500" cy="1651000"/>
          </a:xfrm>
          <a:prstGeom prst="rect">
            <a:avLst/>
          </a:prstGeom>
        </p:spPr>
      </p:pic>
      <p:pic>
        <p:nvPicPr>
          <p:cNvPr id="11" name="Picture 10" descr="DAB2RM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492500"/>
            <a:ext cx="222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7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5560 - State 4 - VT-07 On-Board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255DD-F476-684F-9B4C-D65B881633F6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  <p:pic>
        <p:nvPicPr>
          <p:cNvPr id="5" name="Picture 4" descr="M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89000"/>
            <a:ext cx="2959100" cy="2235200"/>
          </a:xfrm>
          <a:prstGeom prst="rect">
            <a:avLst/>
          </a:prstGeom>
        </p:spPr>
      </p:pic>
      <p:pic>
        <p:nvPicPr>
          <p:cNvPr id="6" name="Picture 5" descr="F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889000"/>
            <a:ext cx="2959100" cy="2235200"/>
          </a:xfrm>
          <a:prstGeom prst="rect">
            <a:avLst/>
          </a:prstGeom>
        </p:spPr>
      </p:pic>
      <p:pic>
        <p:nvPicPr>
          <p:cNvPr id="7" name="Picture 6" descr="FM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889000"/>
            <a:ext cx="2959100" cy="2235200"/>
          </a:xfrm>
          <a:prstGeom prst="rect">
            <a:avLst/>
          </a:prstGeom>
        </p:spPr>
      </p:pic>
      <p:pic>
        <p:nvPicPr>
          <p:cNvPr id="8" name="Picture 7" descr="DAB1AV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3492500"/>
            <a:ext cx="2222500" cy="1651000"/>
          </a:xfrm>
          <a:prstGeom prst="rect">
            <a:avLst/>
          </a:prstGeom>
        </p:spPr>
      </p:pic>
      <p:pic>
        <p:nvPicPr>
          <p:cNvPr id="9" name="Picture 8" descr="DAB1RM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492500"/>
            <a:ext cx="2222500" cy="1651000"/>
          </a:xfrm>
          <a:prstGeom prst="rect">
            <a:avLst/>
          </a:prstGeom>
        </p:spPr>
      </p:pic>
      <p:pic>
        <p:nvPicPr>
          <p:cNvPr id="10" name="Picture 9" descr="DAB2A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492500"/>
            <a:ext cx="2222500" cy="1651000"/>
          </a:xfrm>
          <a:prstGeom prst="rect">
            <a:avLst/>
          </a:prstGeom>
        </p:spPr>
      </p:pic>
      <p:pic>
        <p:nvPicPr>
          <p:cNvPr id="11" name="Picture 10" descr="DAB2RM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492500"/>
            <a:ext cx="222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2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5560 - State 9 - VT-07 On-Board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16DB9-79F0-7C4E-9828-A83158E3027C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  <p:pic>
        <p:nvPicPr>
          <p:cNvPr id="5" name="Picture 4" descr="M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89000"/>
            <a:ext cx="2959100" cy="2235200"/>
          </a:xfrm>
          <a:prstGeom prst="rect">
            <a:avLst/>
          </a:prstGeom>
        </p:spPr>
      </p:pic>
      <p:pic>
        <p:nvPicPr>
          <p:cNvPr id="6" name="Picture 5" descr="F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889000"/>
            <a:ext cx="2959100" cy="2235200"/>
          </a:xfrm>
          <a:prstGeom prst="rect">
            <a:avLst/>
          </a:prstGeom>
        </p:spPr>
      </p:pic>
      <p:pic>
        <p:nvPicPr>
          <p:cNvPr id="7" name="Picture 6" descr="FM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889000"/>
            <a:ext cx="2959100" cy="2235200"/>
          </a:xfrm>
          <a:prstGeom prst="rect">
            <a:avLst/>
          </a:prstGeom>
        </p:spPr>
      </p:pic>
      <p:pic>
        <p:nvPicPr>
          <p:cNvPr id="8" name="Picture 7" descr="DAB1AV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3492500"/>
            <a:ext cx="2222500" cy="1651000"/>
          </a:xfrm>
          <a:prstGeom prst="rect">
            <a:avLst/>
          </a:prstGeom>
        </p:spPr>
      </p:pic>
      <p:pic>
        <p:nvPicPr>
          <p:cNvPr id="9" name="Picture 8" descr="DAB1RM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492500"/>
            <a:ext cx="2222500" cy="1651000"/>
          </a:xfrm>
          <a:prstGeom prst="rect">
            <a:avLst/>
          </a:prstGeom>
        </p:spPr>
      </p:pic>
      <p:pic>
        <p:nvPicPr>
          <p:cNvPr id="10" name="Picture 9" descr="DAB2A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492500"/>
            <a:ext cx="2222500" cy="1651000"/>
          </a:xfrm>
          <a:prstGeom prst="rect">
            <a:avLst/>
          </a:prstGeom>
        </p:spPr>
      </p:pic>
      <p:pic>
        <p:nvPicPr>
          <p:cNvPr id="11" name="Picture 10" descr="DAB2RM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492500"/>
            <a:ext cx="222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63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602FA-47FB-1C42-87F9-B1D80E65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t>9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F3E15-B13C-694D-8D0F-CC5DF81C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118733"/>
            <a:ext cx="6629400" cy="349618"/>
          </a:xfrm>
        </p:spPr>
        <p:txBody>
          <a:bodyPr/>
          <a:lstStyle/>
          <a:p>
            <a:r>
              <a:rPr lang="en-US" dirty="0"/>
              <a:t>5560 - State 8 - VT-07 On-Board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BC372-2A1F-8743-BC2C-ABE6E4552152}"/>
              </a:ext>
            </a:extLst>
          </p:cNvPr>
          <p:cNvSpPr txBox="1"/>
          <p:nvPr/>
        </p:nvSpPr>
        <p:spPr>
          <a:xfrm>
            <a:off x="223837" y="447345"/>
            <a:ext cx="6892069" cy="3286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400" i="1" dirty="0">
                <a:latin typeface="JLR Emeric SemiBold" panose="02000503040000020004" pitchFamily="2" charset="0"/>
              </a:rPr>
              <a:t>State Information</a:t>
            </a:r>
          </a:p>
        </p:txBody>
      </p:sp>
      <p:pic>
        <p:nvPicPr>
          <p:cNvPr id="5" name="Picture 4" descr="M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889000"/>
            <a:ext cx="2959100" cy="2235200"/>
          </a:xfrm>
          <a:prstGeom prst="rect">
            <a:avLst/>
          </a:prstGeom>
        </p:spPr>
      </p:pic>
      <p:pic>
        <p:nvPicPr>
          <p:cNvPr id="6" name="Picture 5" descr="F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889000"/>
            <a:ext cx="2959100" cy="2235200"/>
          </a:xfrm>
          <a:prstGeom prst="rect">
            <a:avLst/>
          </a:prstGeom>
        </p:spPr>
      </p:pic>
      <p:pic>
        <p:nvPicPr>
          <p:cNvPr id="7" name="Picture 6" descr="FM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889000"/>
            <a:ext cx="2959100" cy="2235200"/>
          </a:xfrm>
          <a:prstGeom prst="rect">
            <a:avLst/>
          </a:prstGeom>
        </p:spPr>
      </p:pic>
      <p:pic>
        <p:nvPicPr>
          <p:cNvPr id="8" name="Picture 7" descr="DAB1AV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3492500"/>
            <a:ext cx="2222500" cy="1651000"/>
          </a:xfrm>
          <a:prstGeom prst="rect">
            <a:avLst/>
          </a:prstGeom>
        </p:spPr>
      </p:pic>
      <p:pic>
        <p:nvPicPr>
          <p:cNvPr id="9" name="Picture 8" descr="DAB1RM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3492500"/>
            <a:ext cx="2222500" cy="1651000"/>
          </a:xfrm>
          <a:prstGeom prst="rect">
            <a:avLst/>
          </a:prstGeom>
        </p:spPr>
      </p:pic>
      <p:pic>
        <p:nvPicPr>
          <p:cNvPr id="10" name="Picture 9" descr="DAB2AV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492500"/>
            <a:ext cx="2222500" cy="1651000"/>
          </a:xfrm>
          <a:prstGeom prst="rect">
            <a:avLst/>
          </a:prstGeom>
        </p:spPr>
      </p:pic>
      <p:pic>
        <p:nvPicPr>
          <p:cNvPr id="11" name="Picture 10" descr="DAB2RM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492500"/>
            <a:ext cx="222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40930"/>
      </p:ext>
    </p:extLst>
  </p:cSld>
  <p:clrMapOvr>
    <a:masterClrMapping/>
  </p:clrMapOvr>
</p:sld>
</file>

<file path=ppt/theme/theme1.xml><?xml version="1.0" encoding="utf-8"?>
<a:theme xmlns:a="http://schemas.openxmlformats.org/drawingml/2006/main" name="JLR">
  <a:themeElements>
    <a:clrScheme name="JLR">
      <a:dk1>
        <a:srgbClr val="131313"/>
      </a:dk1>
      <a:lt1>
        <a:sysClr val="window" lastClr="FFFFFF"/>
      </a:lt1>
      <a:dk2>
        <a:srgbClr val="8C8C8C"/>
      </a:dk2>
      <a:lt2>
        <a:srgbClr val="E8E8E8"/>
      </a:lt2>
      <a:accent1>
        <a:srgbClr val="573535"/>
      </a:accent1>
      <a:accent2>
        <a:srgbClr val="A47245"/>
      </a:accent2>
      <a:accent3>
        <a:srgbClr val="BBA56E"/>
      </a:accent3>
      <a:accent4>
        <a:srgbClr val="333348"/>
      </a:accent4>
      <a:accent5>
        <a:srgbClr val="4E5F7A"/>
      </a:accent5>
      <a:accent6>
        <a:srgbClr val="91A19F"/>
      </a:accent6>
      <a:hlink>
        <a:srgbClr val="131313"/>
      </a:hlink>
      <a:folHlink>
        <a:srgbClr val="52525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bg1">
              <a:lumMod val="50000"/>
            </a:schemeClr>
          </a:solidFill>
        </a:ln>
      </a:spPr>
      <a:bodyPr lIns="108000" tIns="108000" rIns="108000" bIns="108000" rtlCol="0" anchor="t" anchorCtr="0"/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smtClean="0"/>
        </a:defPPr>
      </a:lstStyle>
    </a:txDef>
  </a:objectDefaults>
  <a:extraClrSchemeLst/>
  <a:custClrLst>
    <a:custClr name="GREY BLACK">
      <a:srgbClr val="1E1E1E"/>
    </a:custClr>
    <a:custClr name="WHITE">
      <a:srgbClr val="FFFFFF"/>
    </a:custClr>
    <a:custClr name="GREY 1">
      <a:srgbClr val="525252"/>
    </a:custClr>
    <a:custClr name="GREY 2">
      <a:srgbClr val="8C8C8C"/>
    </a:custClr>
    <a:custClr name="GREY 3">
      <a:srgbClr val="C4C4C4"/>
    </a:custClr>
    <a:custClr name="GREY 4">
      <a:srgbClr val="E8E8E8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Warm 1">
      <a:srgbClr val="6C4646"/>
    </a:custClr>
    <a:custClr name="Warm 2">
      <a:srgbClr val="BD845B"/>
    </a:custClr>
    <a:custClr name="Warm 3">
      <a:srgbClr val="C5AD7E"/>
    </a:custClr>
    <a:custClr name="Warm 4">
      <a:srgbClr val="E2D5BE"/>
    </a:custClr>
    <a:custClr name="Cool 1">
      <a:srgbClr val="40465C"/>
    </a:custClr>
    <a:custClr name="Cool 2">
      <a:srgbClr val="5B788F"/>
    </a:custClr>
    <a:custClr name="Cool 3">
      <a:srgbClr val="95ADAC"/>
    </a:custClr>
    <a:custClr name="Cool 4">
      <a:srgbClr val="CDD7D9"/>
    </a:custClr>
    <a:custClr name="Jaguar Red">
      <a:srgbClr val="9E1B32"/>
    </a:custClr>
    <a:custClr name="Land Rover Green">
      <a:srgbClr val="005A2B"/>
    </a:custClr>
  </a:custClrLst>
  <a:extLst>
    <a:ext uri="{05A4C25C-085E-4340-85A3-A5531E510DB2}">
      <thm15:themeFamily xmlns:thm15="http://schemas.microsoft.com/office/thememl/2012/main" name="Presentation4" id="{5D45F9A8-A198-488A-BAAC-857AC821964B}" vid="{9795AAE6-E267-469A-B3E0-F19B33E81A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GREY BLACK">
      <a:srgbClr val="1E1E1E"/>
    </a:custClr>
    <a:custClr name="WHITE">
      <a:srgbClr val="FFFFFF"/>
    </a:custClr>
    <a:custClr name="GREY 1">
      <a:srgbClr val="525252"/>
    </a:custClr>
    <a:custClr name="GREY 2">
      <a:srgbClr val="8C8C8C"/>
    </a:custClr>
    <a:custClr name="GREY 3">
      <a:srgbClr val="C4C4C4"/>
    </a:custClr>
    <a:custClr name="GREY 4">
      <a:srgbClr val="E8E8E8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Warm 1">
      <a:srgbClr val="6C4646"/>
    </a:custClr>
    <a:custClr name="Warm 2">
      <a:srgbClr val="BD845B"/>
    </a:custClr>
    <a:custClr name="Warm 3">
      <a:srgbClr val="C5AD7E"/>
    </a:custClr>
    <a:custClr name="Warm 4">
      <a:srgbClr val="E2D5BE"/>
    </a:custClr>
    <a:custClr name="Cool 1">
      <a:srgbClr val="40465C"/>
    </a:custClr>
    <a:custClr name="Cool 2">
      <a:srgbClr val="5B788F"/>
    </a:custClr>
    <a:custClr name="Cool 3">
      <a:srgbClr val="95ADAC"/>
    </a:custClr>
    <a:custClr name="Cool 4">
      <a:srgbClr val="CDD7D9"/>
    </a:custClr>
    <a:custClr name="Jaguar Red">
      <a:srgbClr val="9E1B32"/>
    </a:custClr>
    <a:custClr name="Land Rover Green">
      <a:srgbClr val="005A2B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</TotalTime>
  <Words>139</Words>
  <Application>Microsoft Macintosh PowerPoint</Application>
  <PresentationFormat>On-screen Show (16:9)</PresentationFormat>
  <Paragraphs>70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Georgia</vt:lpstr>
      <vt:lpstr>JLR Emeric SemiBold</vt:lpstr>
      <vt:lpstr>JLR</vt:lpstr>
      <vt:lpstr>*0*</vt:lpstr>
      <vt:lpstr>*1*</vt:lpstr>
      <vt:lpstr>*2*</vt:lpstr>
      <vt:lpstr>*3*</vt:lpstr>
      <vt:lpstr>*4*</vt:lpstr>
      <vt:lpstr>*5*</vt:lpstr>
      <vt:lpstr>*6*</vt:lpstr>
      <vt:lpstr>*7*</vt:lpstr>
      <vt:lpstr>*8*</vt:lpstr>
      <vt:lpstr>*9*</vt:lpstr>
      <vt:lpstr>*10*</vt:lpstr>
      <vt:lpstr>*11*</vt:lpstr>
      <vt:lpstr>*12*</vt:lpstr>
      <vt:lpstr>*13*</vt:lpstr>
      <vt:lpstr>*14*</vt:lpstr>
      <vt:lpstr>*15*</vt:lpstr>
      <vt:lpstr>*16*</vt:lpstr>
      <vt:lpstr>*17*</vt:lpstr>
      <vt:lpstr>*18*</vt:lpstr>
      <vt:lpstr>*19*</vt:lpstr>
      <vt:lpstr>*20*</vt:lpstr>
      <vt:lpstr>*21*</vt:lpstr>
      <vt:lpstr>*22*</vt:lpstr>
      <vt:lpstr>PowerPoint Presentation</vt:lpstr>
    </vt:vector>
  </TitlesOfParts>
  <Company>Jaguar Land Rover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L461 pwm side steps, EMC Testing vt01, vt02 legal testing, vt07 corporate Testing</dc:title>
  <dc:creator>Dean Parsons</dc:creator>
  <cp:lastModifiedBy>MOORE, LAURA (UG)</cp:lastModifiedBy>
  <cp:revision>37</cp:revision>
  <dcterms:created xsi:type="dcterms:W3CDTF">2021-12-09T10:40:57Z</dcterms:created>
  <dcterms:modified xsi:type="dcterms:W3CDTF">2022-03-24T09:33:07Z</dcterms:modified>
</cp:coreProperties>
</file>